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4BCC16-447E-48B2-B151-4BE963F98D76}">
  <a:tblStyle styleId="{354BCC16-447E-48B2-B151-4BE963F98D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d6a637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d6a637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29d5e894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29d5e894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5d6a637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5d6a637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5d6a637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5d6a637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5d6a6370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5d6a637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5d6a6370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5d6a6370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Operator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466700"/>
            <a:ext cx="4044300" cy="29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Connects two or more programming statements to return either true or false.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Used with boolean type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But can be applied to any data types.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Operator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93075" y="374725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Logical Operator</a:t>
            </a:r>
            <a:endParaRPr/>
          </a:p>
        </p:txBody>
      </p:sp>
      <p:graphicFrame>
        <p:nvGraphicFramePr>
          <p:cNvPr id="173" name="Google Shape;173;p38"/>
          <p:cNvGraphicFramePr/>
          <p:nvPr/>
        </p:nvGraphicFramePr>
        <p:xfrm>
          <a:off x="914550" y="124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{354BCC16-447E-48B2-B151-4BE963F98D76}</a:tableStyleId>
              </a:tblPr>
              <a:tblGrid>
                <a:gridCol w="1636300"/>
                <a:gridCol w="1636300"/>
                <a:gridCol w="1636300"/>
              </a:tblGrid>
              <a:tr h="57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Operator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And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&amp;&amp;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Returns </a:t>
                      </a:r>
                      <a:r>
                        <a:rPr b="1" lang="en-GB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 </a:t>
                      </a: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if both operands are </a:t>
                      </a:r>
                      <a:r>
                        <a:rPr b="1" lang="en-GB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||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Returns </a:t>
                      </a:r>
                      <a:r>
                        <a:rPr b="1" lang="en-GB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 </a:t>
                      </a: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if either operand is </a:t>
                      </a:r>
                      <a:r>
                        <a:rPr b="1" lang="en-GB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Not</a:t>
                      </a:r>
                      <a:endParaRPr sz="13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!</a:t>
                      </a:r>
                      <a:endParaRPr sz="13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Returns </a:t>
                      </a:r>
                      <a:r>
                        <a:rPr b="1" lang="en-GB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 </a:t>
                      </a:r>
                      <a:r>
                        <a:rPr lang="en-GB" sz="13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if operand is </a:t>
                      </a:r>
                      <a:r>
                        <a:rPr b="1" lang="en-GB" sz="13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 b="1" sz="13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526975"/>
            <a:ext cx="4054200" cy="28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 is represented by (&amp;&amp;).</a:t>
            </a:r>
            <a:endParaRPr sz="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And it will return true if both the programming statements or operands are true.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Operator(&amp;&amp;)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486800"/>
            <a:ext cx="4265400" cy="29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It is represented by (||).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And it will return true if both the programming statements or operands are true.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 operator(||)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526975"/>
            <a:ext cx="4014000" cy="26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is represented by !.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And it returns true if the operand is set to false, and vice versa.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436225" y="424925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Operator(!)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863950" y="1356275"/>
            <a:ext cx="4179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Which operator will you use in order to get the result true?? 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If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x = 10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 = 20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(x &gt; y) ___ (x !=y) ???</a:t>
            </a:r>
            <a:endParaRPr sz="1800"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06525" y="41490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